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69" r:id="rId5"/>
    <p:sldId id="275" r:id="rId6"/>
    <p:sldId id="274" r:id="rId7"/>
    <p:sldId id="276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7" d="100"/>
          <a:sy n="87" d="100"/>
        </p:scale>
        <p:origin x="120" y="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QL_7C-YqB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3453" y="220337"/>
            <a:ext cx="8915399" cy="1857912"/>
          </a:xfrm>
        </p:spPr>
        <p:txBody>
          <a:bodyPr/>
          <a:lstStyle/>
          <a:p>
            <a:r>
              <a:rPr lang="en-ZA" dirty="0"/>
              <a:t>Postgraduate Literacies &amp; Research Skills Workshops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13744" y="4832463"/>
            <a:ext cx="2963288" cy="1126283"/>
          </a:xfrm>
        </p:spPr>
        <p:txBody>
          <a:bodyPr/>
          <a:lstStyle/>
          <a:p>
            <a:r>
              <a:rPr lang="en-ZA" dirty="0"/>
              <a:t>Presented by :</a:t>
            </a:r>
          </a:p>
          <a:p>
            <a:r>
              <a:rPr lang="en-ZA" dirty="0"/>
              <a:t>Tapiwa </a:t>
            </a:r>
            <a:r>
              <a:rPr lang="en-ZA" dirty="0" err="1"/>
              <a:t>Gundu</a:t>
            </a:r>
            <a:r>
              <a:rPr lang="en-ZA" dirty="0"/>
              <a:t> (PhD)</a:t>
            </a:r>
          </a:p>
          <a:p>
            <a:endParaRPr lang="en-Z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75650" y="2935705"/>
            <a:ext cx="7513255" cy="5293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A" b="1" dirty="0" smtClean="0"/>
              <a:t>Workshop </a:t>
            </a:r>
            <a:r>
              <a:rPr lang="en-ZA" b="1" dirty="0" smtClean="0"/>
              <a:t>7: </a:t>
            </a:r>
            <a:r>
              <a:rPr lang="en-ZA" b="1" dirty="0" smtClean="0"/>
              <a:t>Referencing </a:t>
            </a:r>
            <a:r>
              <a:rPr lang="en-ZA" b="1" dirty="0"/>
              <a:t>techniques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91226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421" y="287226"/>
            <a:ext cx="9374337" cy="819679"/>
          </a:xfrm>
        </p:spPr>
        <p:txBody>
          <a:bodyPr>
            <a:normAutofit/>
          </a:bodyPr>
          <a:lstStyle/>
          <a:p>
            <a:r>
              <a:rPr lang="en-ZA" dirty="0" smtClean="0"/>
              <a:t>Primary data vs Secondary data</a:t>
            </a:r>
            <a:endParaRPr lang="en-Z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008" y="1012936"/>
            <a:ext cx="9335074" cy="565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6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1305" y="235089"/>
            <a:ext cx="9483307" cy="751500"/>
          </a:xfrm>
        </p:spPr>
        <p:txBody>
          <a:bodyPr>
            <a:normAutofit/>
          </a:bodyPr>
          <a:lstStyle/>
          <a:p>
            <a:r>
              <a:rPr lang="en-ZA" dirty="0" smtClean="0"/>
              <a:t>Sources of secondary data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986589"/>
            <a:ext cx="8915400" cy="55585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dirty="0"/>
              <a:t>Secondary data is the data that has already been collected through primary sources and made readily available for researchers to use for their own research. It is a type of data that has already been collected in the past.</a:t>
            </a:r>
            <a:endParaRPr lang="en-ZA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117" t="15261" r="8353" b="18393"/>
          <a:stretch/>
        </p:blipFill>
        <p:spPr>
          <a:xfrm>
            <a:off x="2989681" y="2215550"/>
            <a:ext cx="7546554" cy="454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1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769" y="118783"/>
            <a:ext cx="9579560" cy="771554"/>
          </a:xfrm>
        </p:spPr>
        <p:txBody>
          <a:bodyPr>
            <a:normAutofit/>
          </a:bodyPr>
          <a:lstStyle/>
          <a:p>
            <a:r>
              <a:rPr lang="en-ZA" dirty="0" smtClean="0"/>
              <a:t>Citation </a:t>
            </a:r>
            <a:r>
              <a:rPr lang="en-ZA" dirty="0"/>
              <a:t>and referencing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047" y="890337"/>
            <a:ext cx="7529685" cy="565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7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769" y="118783"/>
            <a:ext cx="9579560" cy="771554"/>
          </a:xfrm>
        </p:spPr>
        <p:txBody>
          <a:bodyPr>
            <a:normAutofit/>
          </a:bodyPr>
          <a:lstStyle/>
          <a:p>
            <a:r>
              <a:rPr lang="en-ZA" dirty="0" smtClean="0"/>
              <a:t>In-text referencing(citations)</a:t>
            </a:r>
            <a:endParaRPr lang="en-Z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8629" y="1101686"/>
            <a:ext cx="8637700" cy="452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769" y="118783"/>
            <a:ext cx="9579560" cy="771554"/>
          </a:xfrm>
        </p:spPr>
        <p:txBody>
          <a:bodyPr>
            <a:normAutofit/>
          </a:bodyPr>
          <a:lstStyle/>
          <a:p>
            <a:r>
              <a:rPr lang="en-ZA" dirty="0" smtClean="0"/>
              <a:t>Referencing styles</a:t>
            </a:r>
            <a:endParaRPr lang="en-ZA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1305" y="890337"/>
            <a:ext cx="7765225" cy="543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28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769" y="118783"/>
            <a:ext cx="9579560" cy="771554"/>
          </a:xfrm>
        </p:spPr>
        <p:txBody>
          <a:bodyPr>
            <a:normAutofit/>
          </a:bodyPr>
          <a:lstStyle/>
          <a:p>
            <a:r>
              <a:rPr lang="en-ZA" dirty="0" smtClean="0"/>
              <a:t>Manual referencing vs Referencing tools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8200" y="1562364"/>
            <a:ext cx="8443933" cy="364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60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6769" y="118783"/>
            <a:ext cx="9579560" cy="771554"/>
          </a:xfrm>
        </p:spPr>
        <p:txBody>
          <a:bodyPr>
            <a:normAutofit/>
          </a:bodyPr>
          <a:lstStyle/>
          <a:p>
            <a:r>
              <a:rPr lang="en-ZA" dirty="0" smtClean="0"/>
              <a:t>Comparison of referencing tools</a:t>
            </a:r>
            <a:endParaRPr lang="en-Z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849"/>
          <a:stretch/>
        </p:blipFill>
        <p:spPr>
          <a:xfrm>
            <a:off x="2938526" y="725084"/>
            <a:ext cx="8122409" cy="56867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6757" y="6421552"/>
            <a:ext cx="58737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>
                <a:hlinkClick r:id="rId3"/>
              </a:rPr>
              <a:t>https://</a:t>
            </a:r>
            <a:r>
              <a:rPr lang="en-ZA" dirty="0" smtClean="0">
                <a:hlinkClick r:id="rId3"/>
              </a:rPr>
              <a:t>www.youtube.com/watch?v=BQL_7C-YqBk</a:t>
            </a:r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98967956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630</TotalTime>
  <Words>89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Postgraduate Literacies &amp; Research Skills Workshops </vt:lpstr>
      <vt:lpstr>Primary data vs Secondary data</vt:lpstr>
      <vt:lpstr>Sources of secondary data</vt:lpstr>
      <vt:lpstr>Citation and referencing</vt:lpstr>
      <vt:lpstr>In-text referencing(citations)</vt:lpstr>
      <vt:lpstr>Referencing styles</vt:lpstr>
      <vt:lpstr>Manual referencing vs Referencing tools</vt:lpstr>
      <vt:lpstr>Comparison of referencing tools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Postgraduate Literacies &amp; Research Skills Workshops</dc:title>
  <dc:creator>Tapiwa</dc:creator>
  <cp:lastModifiedBy>Tapiwa</cp:lastModifiedBy>
  <cp:revision>70</cp:revision>
  <dcterms:created xsi:type="dcterms:W3CDTF">2020-03-13T17:36:35Z</dcterms:created>
  <dcterms:modified xsi:type="dcterms:W3CDTF">2020-04-14T15:47:22Z</dcterms:modified>
</cp:coreProperties>
</file>